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60" r:id="rId7"/>
    <p:sldId id="285" r:id="rId8"/>
    <p:sldId id="286" r:id="rId9"/>
    <p:sldId id="287" r:id="rId10"/>
    <p:sldId id="288" r:id="rId11"/>
    <p:sldId id="264" r:id="rId12"/>
    <p:sldId id="279" r:id="rId13"/>
    <p:sldId id="283" r:id="rId14"/>
    <p:sldId id="280" r:id="rId15"/>
    <p:sldId id="281" r:id="rId16"/>
    <p:sldId id="282" r:id="rId17"/>
    <p:sldId id="277" r:id="rId18"/>
    <p:sldId id="278" r:id="rId19"/>
    <p:sldId id="284" r:id="rId20"/>
    <p:sldId id="275" r:id="rId21"/>
    <p:sldId id="276" r:id="rId22"/>
    <p:sldId id="274" r:id="rId2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94233-3446-8184-66D1-03ADDC19110E}" v="51" dt="2024-08-21T17:21:22.173"/>
    <p1510:client id="{8ED73425-E895-4BE8-B998-8789EDC72365}" v="653" dt="2024-08-21T15:56:29.419"/>
    <p1510:client id="{9EF4001F-71B6-F47C-186B-7B07FF71DE32}" v="494" dt="2024-08-21T18:08:21.197"/>
    <p1510:client id="{FA87C3D6-1908-AF4D-3EFA-A7638F4D229C}" v="310" dt="2024-08-21T03:25:09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C01F5999-D370-4366-8BBA-71658F921197}">
      <dgm:prSet phldr="0"/>
      <dgm:spPr/>
      <dgm:t>
        <a:bodyPr/>
        <a:lstStyle/>
        <a:p>
          <a:r>
            <a:rPr lang="pt-BR" b="1" noProof="0" dirty="0">
              <a:latin typeface="Calibri Light" panose="020F0302020204030204"/>
            </a:rPr>
            <a:t>Jogos</a:t>
          </a:r>
        </a:p>
      </dgm:t>
    </dgm:pt>
    <dgm:pt modelId="{88025627-2005-4551-9033-49B17A24E889}" type="parTrans" cxnId="{E18261C2-699A-4D59-953C-4E7144B3FAD3}">
      <dgm:prSet/>
      <dgm:spPr/>
    </dgm:pt>
    <dgm:pt modelId="{1E137119-0C46-4623-8041-401420615C4E}" type="sibTrans" cxnId="{E18261C2-699A-4D59-953C-4E7144B3FAD3}">
      <dgm:prSet/>
      <dgm:spPr/>
    </dgm:pt>
    <dgm:pt modelId="{4B911A66-21E9-4818-B820-928E66C9BFB1}">
      <dgm:prSet phldr="0"/>
      <dgm:spPr/>
      <dgm:t>
        <a:bodyPr/>
        <a:lstStyle/>
        <a:p>
          <a:r>
            <a:rPr lang="pt-BR" b="1" noProof="0" dirty="0">
              <a:latin typeface="Calibri Light" panose="020F0302020204030204"/>
            </a:rPr>
            <a:t>Filmes</a:t>
          </a:r>
        </a:p>
      </dgm:t>
    </dgm:pt>
    <dgm:pt modelId="{F3DCE1FE-9276-4F50-AA09-A5C26EDF8E7F}" type="parTrans" cxnId="{F256C609-C612-4DD3-9797-C6DE7735D290}">
      <dgm:prSet/>
      <dgm:spPr/>
    </dgm:pt>
    <dgm:pt modelId="{AFD8C1CA-72B1-4D54-98C1-308C67516284}" type="sibTrans" cxnId="{F256C609-C612-4DD3-9797-C6DE7735D290}">
      <dgm:prSet/>
      <dgm:spPr/>
    </dgm:pt>
    <dgm:pt modelId="{7CE8FB5E-77F0-409D-A0D1-9C230E32243D}">
      <dgm:prSet phldr="0"/>
      <dgm:spPr/>
      <dgm:t>
        <a:bodyPr/>
        <a:lstStyle/>
        <a:p>
          <a:pPr rtl="0"/>
          <a:r>
            <a:rPr lang="pt-BR" b="1" noProof="0" dirty="0">
              <a:latin typeface="Calibri Light" panose="020F0302020204030204"/>
            </a:rPr>
            <a:t>Realismo</a:t>
          </a:r>
        </a:p>
      </dgm:t>
    </dgm:pt>
    <dgm:pt modelId="{6B8EA415-77D8-47E0-8913-4B89778BF9E1}" type="parTrans" cxnId="{6CA4F1D0-754D-48CF-B248-76A2F5ACBE04}">
      <dgm:prSet/>
      <dgm:spPr/>
    </dgm:pt>
    <dgm:pt modelId="{EB350DB3-0F7C-4921-A0D8-A58596822DC7}" type="sibTrans" cxnId="{6CA4F1D0-754D-48CF-B248-76A2F5ACBE04}">
      <dgm:prSet/>
      <dgm:spPr/>
    </dgm:pt>
    <dgm:pt modelId="{3EE0B2B0-9722-47F1-8412-5643622B9285}">
      <dgm:prSet phldr="0"/>
      <dgm:spPr/>
      <dgm:t>
        <a:bodyPr/>
        <a:lstStyle/>
        <a:p>
          <a:r>
            <a:rPr lang="pt-BR" b="1" noProof="0" dirty="0">
              <a:latin typeface="Calibri Light" panose="020F0302020204030204"/>
            </a:rPr>
            <a:t>Ambientes</a:t>
          </a:r>
        </a:p>
      </dgm:t>
    </dgm:pt>
    <dgm:pt modelId="{6DF619D1-8F2B-4CE7-8160-33168F71209A}" type="parTrans" cxnId="{31F487CB-9BD4-4F22-9712-5D1E366FD5A6}">
      <dgm:prSet/>
      <dgm:spPr/>
    </dgm:pt>
    <dgm:pt modelId="{02CF08EC-7068-410F-A798-08C9600E6C90}" type="sibTrans" cxnId="{31F487CB-9BD4-4F22-9712-5D1E366FD5A6}">
      <dgm:prSet/>
      <dgm:spPr/>
    </dgm:pt>
    <dgm:pt modelId="{EC947BF9-B9EA-4810-B59A-99723BD75504}">
      <dgm:prSet phldr="0"/>
      <dgm:spPr/>
      <dgm:t>
        <a:bodyPr/>
        <a:lstStyle/>
        <a:p>
          <a:r>
            <a:rPr lang="pt-BR" b="1" noProof="0" dirty="0">
              <a:latin typeface="Calibri Light" panose="020F0302020204030204"/>
            </a:rPr>
            <a:t>Personagens</a:t>
          </a:r>
        </a:p>
      </dgm:t>
    </dgm:pt>
    <dgm:pt modelId="{A88BD221-0F00-4757-93B6-15D02E376352}" type="parTrans" cxnId="{65875F90-A8D5-4B76-8F33-FFA43C7E13F2}">
      <dgm:prSet/>
      <dgm:spPr/>
    </dgm:pt>
    <dgm:pt modelId="{487ED3FA-5035-4E5D-8E66-90E7C547EDD4}" type="sibTrans" cxnId="{65875F90-A8D5-4B76-8F33-FFA43C7E13F2}">
      <dgm:prSet/>
      <dgm:spPr/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2134F155-9E5C-4393-A958-5C793040B929}" type="pres">
      <dgm:prSet presAssocID="{7CE8FB5E-77F0-409D-A0D1-9C230E32243D}" presName="Parent" presStyleLbl="node0" presStyleIdx="0" presStyleCnt="1">
        <dgm:presLayoutVars>
          <dgm:chMax val="5"/>
          <dgm:chPref val="5"/>
        </dgm:presLayoutVars>
      </dgm:prSet>
      <dgm:spPr/>
    </dgm:pt>
    <dgm:pt modelId="{1687947E-BB8D-46A5-A4A8-B9B3E059E224}" type="pres">
      <dgm:prSet presAssocID="{7CE8FB5E-77F0-409D-A0D1-9C230E32243D}" presName="Accent1" presStyleLbl="node1" presStyleIdx="0" presStyleCnt="17"/>
      <dgm:spPr/>
    </dgm:pt>
    <dgm:pt modelId="{716383B4-C161-474D-B18E-783C4DA70B65}" type="pres">
      <dgm:prSet presAssocID="{7CE8FB5E-77F0-409D-A0D1-9C230E32243D}" presName="Accent2" presStyleLbl="node1" presStyleIdx="1" presStyleCnt="17"/>
      <dgm:spPr/>
    </dgm:pt>
    <dgm:pt modelId="{96A947CF-C80C-4650-8B4D-BFF1E2DE5E51}" type="pres">
      <dgm:prSet presAssocID="{7CE8FB5E-77F0-409D-A0D1-9C230E32243D}" presName="Accent3" presStyleLbl="node1" presStyleIdx="2" presStyleCnt="17"/>
      <dgm:spPr/>
    </dgm:pt>
    <dgm:pt modelId="{7768D1FC-B956-46E0-B319-E58BF3D709BC}" type="pres">
      <dgm:prSet presAssocID="{7CE8FB5E-77F0-409D-A0D1-9C230E32243D}" presName="Accent4" presStyleLbl="node1" presStyleIdx="3" presStyleCnt="17"/>
      <dgm:spPr/>
    </dgm:pt>
    <dgm:pt modelId="{216B8A89-F337-46C6-AF79-F07C8D31AFCA}" type="pres">
      <dgm:prSet presAssocID="{7CE8FB5E-77F0-409D-A0D1-9C230E32243D}" presName="Accent5" presStyleLbl="node1" presStyleIdx="4" presStyleCnt="17"/>
      <dgm:spPr/>
    </dgm:pt>
    <dgm:pt modelId="{22E46CE4-91C2-43BC-8C95-38E1C805BF57}" type="pres">
      <dgm:prSet presAssocID="{7CE8FB5E-77F0-409D-A0D1-9C230E32243D}" presName="Accent6" presStyleLbl="node1" presStyleIdx="5" presStyleCnt="17"/>
      <dgm:spPr/>
    </dgm:pt>
    <dgm:pt modelId="{8B5A6821-DAF7-4E0C-B879-363567D2E280}" type="pres">
      <dgm:prSet presAssocID="{C01F5999-D370-4366-8BBA-71658F921197}" presName="Child1" presStyleLbl="node1" presStyleIdx="6" presStyleCnt="17">
        <dgm:presLayoutVars>
          <dgm:chMax val="0"/>
          <dgm:chPref val="0"/>
        </dgm:presLayoutVars>
      </dgm:prSet>
      <dgm:spPr/>
    </dgm:pt>
    <dgm:pt modelId="{82216164-D1EC-46D8-9555-DD9E27424745}" type="pres">
      <dgm:prSet presAssocID="{C01F5999-D370-4366-8BBA-71658F921197}" presName="Accent7" presStyleCnt="0"/>
      <dgm:spPr/>
    </dgm:pt>
    <dgm:pt modelId="{8AE7A884-0E97-4EA3-AE8B-BF24C34CF8BB}" type="pres">
      <dgm:prSet presAssocID="{C01F5999-D370-4366-8BBA-71658F921197}" presName="AccentHold1" presStyleLbl="node1" presStyleIdx="7" presStyleCnt="17"/>
      <dgm:spPr/>
    </dgm:pt>
    <dgm:pt modelId="{9B2305F7-B1E0-4C0C-8A0E-200920814B27}" type="pres">
      <dgm:prSet presAssocID="{C01F5999-D370-4366-8BBA-71658F921197}" presName="Accent8" presStyleCnt="0"/>
      <dgm:spPr/>
    </dgm:pt>
    <dgm:pt modelId="{3C67CA75-B8B0-46E4-8EE5-6983FB405041}" type="pres">
      <dgm:prSet presAssocID="{C01F5999-D370-4366-8BBA-71658F921197}" presName="AccentHold2" presStyleLbl="node1" presStyleIdx="8" presStyleCnt="17"/>
      <dgm:spPr/>
    </dgm:pt>
    <dgm:pt modelId="{946656A4-EDB6-446F-80A2-22A7BFFBCB62}" type="pres">
      <dgm:prSet presAssocID="{4B911A66-21E9-4818-B820-928E66C9BFB1}" presName="Child2" presStyleLbl="node1" presStyleIdx="9" presStyleCnt="17">
        <dgm:presLayoutVars>
          <dgm:chMax val="0"/>
          <dgm:chPref val="0"/>
        </dgm:presLayoutVars>
      </dgm:prSet>
      <dgm:spPr/>
    </dgm:pt>
    <dgm:pt modelId="{2724E2B0-98F4-4956-BD03-F208C1D85177}" type="pres">
      <dgm:prSet presAssocID="{4B911A66-21E9-4818-B820-928E66C9BFB1}" presName="Accent9" presStyleCnt="0"/>
      <dgm:spPr/>
    </dgm:pt>
    <dgm:pt modelId="{ACA89C80-1682-4F82-B9FB-16EE9427D2E5}" type="pres">
      <dgm:prSet presAssocID="{4B911A66-21E9-4818-B820-928E66C9BFB1}" presName="AccentHold1" presStyleLbl="node1" presStyleIdx="10" presStyleCnt="17"/>
      <dgm:spPr/>
    </dgm:pt>
    <dgm:pt modelId="{6E587E19-2074-4B22-B4CC-AD644566399C}" type="pres">
      <dgm:prSet presAssocID="{4B911A66-21E9-4818-B820-928E66C9BFB1}" presName="Accent10" presStyleCnt="0"/>
      <dgm:spPr/>
    </dgm:pt>
    <dgm:pt modelId="{329B92A7-8CC0-4EF1-BD3A-A2AA37A49330}" type="pres">
      <dgm:prSet presAssocID="{4B911A66-21E9-4818-B820-928E66C9BFB1}" presName="AccentHold2" presStyleLbl="node1" presStyleIdx="11" presStyleCnt="17"/>
      <dgm:spPr/>
    </dgm:pt>
    <dgm:pt modelId="{E72958B2-C2F2-490E-B116-32897092122B}" type="pres">
      <dgm:prSet presAssocID="{4B911A66-21E9-4818-B820-928E66C9BFB1}" presName="Accent11" presStyleCnt="0"/>
      <dgm:spPr/>
    </dgm:pt>
    <dgm:pt modelId="{E3D5ACA1-40FD-4160-9CA3-CCAB09073D73}" type="pres">
      <dgm:prSet presAssocID="{4B911A66-21E9-4818-B820-928E66C9BFB1}" presName="AccentHold3" presStyleLbl="node1" presStyleIdx="12" presStyleCnt="17"/>
      <dgm:spPr/>
    </dgm:pt>
    <dgm:pt modelId="{6D39B3B9-E6BB-4BF0-9AF0-AEB920CE945A}" type="pres">
      <dgm:prSet presAssocID="{3EE0B2B0-9722-47F1-8412-5643622B9285}" presName="Child3" presStyleLbl="node1" presStyleIdx="13" presStyleCnt="17">
        <dgm:presLayoutVars>
          <dgm:chMax val="0"/>
          <dgm:chPref val="0"/>
        </dgm:presLayoutVars>
      </dgm:prSet>
      <dgm:spPr/>
    </dgm:pt>
    <dgm:pt modelId="{602019E0-8385-4DAD-9A37-CD5280BB23FC}" type="pres">
      <dgm:prSet presAssocID="{3EE0B2B0-9722-47F1-8412-5643622B9285}" presName="Accent12" presStyleCnt="0"/>
      <dgm:spPr/>
    </dgm:pt>
    <dgm:pt modelId="{CA2184B0-E356-45E5-A076-410632F8EB1D}" type="pres">
      <dgm:prSet presAssocID="{3EE0B2B0-9722-47F1-8412-5643622B9285}" presName="AccentHold1" presStyleLbl="node1" presStyleIdx="14" presStyleCnt="17"/>
      <dgm:spPr/>
    </dgm:pt>
    <dgm:pt modelId="{394D940D-D5D0-416D-A96B-DADD07EA4705}" type="pres">
      <dgm:prSet presAssocID="{EC947BF9-B9EA-4810-B59A-99723BD75504}" presName="Child4" presStyleLbl="node1" presStyleIdx="15" presStyleCnt="17">
        <dgm:presLayoutVars>
          <dgm:chMax val="0"/>
          <dgm:chPref val="0"/>
        </dgm:presLayoutVars>
      </dgm:prSet>
      <dgm:spPr/>
    </dgm:pt>
    <dgm:pt modelId="{A58D9A78-6B49-4D2A-83D1-4DCC50AD4CFC}" type="pres">
      <dgm:prSet presAssocID="{EC947BF9-B9EA-4810-B59A-99723BD75504}" presName="Accent13" presStyleCnt="0"/>
      <dgm:spPr/>
    </dgm:pt>
    <dgm:pt modelId="{E0FF8963-D96E-4050-8998-EB61BC59E2B5}" type="pres">
      <dgm:prSet presAssocID="{EC947BF9-B9EA-4810-B59A-99723BD75504}" presName="AccentHold1" presStyleLbl="node1" presStyleIdx="16" presStyleCnt="17"/>
      <dgm:spPr/>
    </dgm:pt>
  </dgm:ptLst>
  <dgm:cxnLst>
    <dgm:cxn modelId="{F256C609-C612-4DD3-9797-C6DE7735D290}" srcId="{7CE8FB5E-77F0-409D-A0D1-9C230E32243D}" destId="{4B911A66-21E9-4818-B820-928E66C9BFB1}" srcOrd="1" destOrd="0" parTransId="{F3DCE1FE-9276-4F50-AA09-A5C26EDF8E7F}" sibTransId="{AFD8C1CA-72B1-4D54-98C1-308C67516284}"/>
    <dgm:cxn modelId="{A3B73B2E-AEA3-408E-97D9-379B1B6BF2A6}" type="presOf" srcId="{C01F5999-D370-4366-8BBA-71658F921197}" destId="{8B5A6821-DAF7-4E0C-B879-363567D2E280}" srcOrd="0" destOrd="0" presId="urn:microsoft.com/office/officeart/2009/3/layout/CircleRelationship"/>
    <dgm:cxn modelId="{65875F90-A8D5-4B76-8F33-FFA43C7E13F2}" srcId="{7CE8FB5E-77F0-409D-A0D1-9C230E32243D}" destId="{EC947BF9-B9EA-4810-B59A-99723BD75504}" srcOrd="3" destOrd="0" parTransId="{A88BD221-0F00-4757-93B6-15D02E376352}" sibTransId="{487ED3FA-5035-4E5D-8E66-90E7C547EDD4}"/>
    <dgm:cxn modelId="{4DC2F7A0-566D-4F40-B7C8-87232A33F0D6}" type="presOf" srcId="{4B911A66-21E9-4818-B820-928E66C9BFB1}" destId="{946656A4-EDB6-446F-80A2-22A7BFFBCB62}" srcOrd="0" destOrd="0" presId="urn:microsoft.com/office/officeart/2009/3/layout/CircleRelationship"/>
    <dgm:cxn modelId="{10FADFBA-358D-47B3-A347-4C30949B38DB}" type="presOf" srcId="{EC947BF9-B9EA-4810-B59A-99723BD75504}" destId="{394D940D-D5D0-416D-A96B-DADD07EA4705}" srcOrd="0" destOrd="0" presId="urn:microsoft.com/office/officeart/2009/3/layout/CircleRelationship"/>
    <dgm:cxn modelId="{E18261C2-699A-4D59-953C-4E7144B3FAD3}" srcId="{7CE8FB5E-77F0-409D-A0D1-9C230E32243D}" destId="{C01F5999-D370-4366-8BBA-71658F921197}" srcOrd="0" destOrd="0" parTransId="{88025627-2005-4551-9033-49B17A24E889}" sibTransId="{1E137119-0C46-4623-8041-401420615C4E}"/>
    <dgm:cxn modelId="{31F487CB-9BD4-4F22-9712-5D1E366FD5A6}" srcId="{7CE8FB5E-77F0-409D-A0D1-9C230E32243D}" destId="{3EE0B2B0-9722-47F1-8412-5643622B9285}" srcOrd="2" destOrd="0" parTransId="{6DF619D1-8F2B-4CE7-8160-33168F71209A}" sibTransId="{02CF08EC-7068-410F-A798-08C9600E6C90}"/>
    <dgm:cxn modelId="{6CA4F1D0-754D-48CF-B248-76A2F5ACBE04}" srcId="{BE5B76ED-C686-4E97-9A28-74231B4FDDD1}" destId="{7CE8FB5E-77F0-409D-A0D1-9C230E32243D}" srcOrd="0" destOrd="0" parTransId="{6B8EA415-77D8-47E0-8913-4B89778BF9E1}" sibTransId="{EB350DB3-0F7C-4921-A0D8-A58596822DC7}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B2267EE8-91BC-4A2E-BA15-6805B07BB374}" type="presOf" srcId="{7CE8FB5E-77F0-409D-A0D1-9C230E32243D}" destId="{2134F155-9E5C-4393-A958-5C793040B929}" srcOrd="0" destOrd="0" presId="urn:microsoft.com/office/officeart/2009/3/layout/CircleRelationship"/>
    <dgm:cxn modelId="{B2CF30F9-9CD0-42E5-86B7-DA0B6F87B109}" type="presOf" srcId="{3EE0B2B0-9722-47F1-8412-5643622B9285}" destId="{6D39B3B9-E6BB-4BF0-9AF0-AEB920CE945A}" srcOrd="0" destOrd="0" presId="urn:microsoft.com/office/officeart/2009/3/layout/CircleRelationship"/>
    <dgm:cxn modelId="{E0520D9C-915E-4FEB-9BB0-1441AC74BAE8}" type="presParOf" srcId="{EC323DFF-E2DA-4381-8948-5F3D2CD82207}" destId="{2134F155-9E5C-4393-A958-5C793040B929}" srcOrd="0" destOrd="0" presId="urn:microsoft.com/office/officeart/2009/3/layout/CircleRelationship"/>
    <dgm:cxn modelId="{7321CB21-2E10-441F-B6E5-D779C4236319}" type="presParOf" srcId="{EC323DFF-E2DA-4381-8948-5F3D2CD82207}" destId="{1687947E-BB8D-46A5-A4A8-B9B3E059E224}" srcOrd="1" destOrd="0" presId="urn:microsoft.com/office/officeart/2009/3/layout/CircleRelationship"/>
    <dgm:cxn modelId="{25C3293C-2917-4FA2-9D6B-C5BE776FF072}" type="presParOf" srcId="{EC323DFF-E2DA-4381-8948-5F3D2CD82207}" destId="{716383B4-C161-474D-B18E-783C4DA70B65}" srcOrd="2" destOrd="0" presId="urn:microsoft.com/office/officeart/2009/3/layout/CircleRelationship"/>
    <dgm:cxn modelId="{68839BF8-B0E9-42A3-9BF0-67A400CE3C97}" type="presParOf" srcId="{EC323DFF-E2DA-4381-8948-5F3D2CD82207}" destId="{96A947CF-C80C-4650-8B4D-BFF1E2DE5E51}" srcOrd="3" destOrd="0" presId="urn:microsoft.com/office/officeart/2009/3/layout/CircleRelationship"/>
    <dgm:cxn modelId="{DF288D6B-349E-4FAE-A920-C2D6A5F4437E}" type="presParOf" srcId="{EC323DFF-E2DA-4381-8948-5F3D2CD82207}" destId="{7768D1FC-B956-46E0-B319-E58BF3D709BC}" srcOrd="4" destOrd="0" presId="urn:microsoft.com/office/officeart/2009/3/layout/CircleRelationship"/>
    <dgm:cxn modelId="{7CD753F8-571F-487F-B7EE-E63C77388913}" type="presParOf" srcId="{EC323DFF-E2DA-4381-8948-5F3D2CD82207}" destId="{216B8A89-F337-46C6-AF79-F07C8D31AFCA}" srcOrd="5" destOrd="0" presId="urn:microsoft.com/office/officeart/2009/3/layout/CircleRelationship"/>
    <dgm:cxn modelId="{9EB3CA97-48D4-4185-BF84-E900AF05F0C3}" type="presParOf" srcId="{EC323DFF-E2DA-4381-8948-5F3D2CD82207}" destId="{22E46CE4-91C2-43BC-8C95-38E1C805BF57}" srcOrd="6" destOrd="0" presId="urn:microsoft.com/office/officeart/2009/3/layout/CircleRelationship"/>
    <dgm:cxn modelId="{D8D43B51-2305-43F7-8DBA-FFC5CAD90668}" type="presParOf" srcId="{EC323DFF-E2DA-4381-8948-5F3D2CD82207}" destId="{8B5A6821-DAF7-4E0C-B879-363567D2E280}" srcOrd="7" destOrd="0" presId="urn:microsoft.com/office/officeart/2009/3/layout/CircleRelationship"/>
    <dgm:cxn modelId="{43934B98-F669-4596-B26B-2ABC36B91CC1}" type="presParOf" srcId="{EC323DFF-E2DA-4381-8948-5F3D2CD82207}" destId="{82216164-D1EC-46D8-9555-DD9E27424745}" srcOrd="8" destOrd="0" presId="urn:microsoft.com/office/officeart/2009/3/layout/CircleRelationship"/>
    <dgm:cxn modelId="{E42E6FE2-1F00-413B-AD96-7CCD0B4AD2FF}" type="presParOf" srcId="{82216164-D1EC-46D8-9555-DD9E27424745}" destId="{8AE7A884-0E97-4EA3-AE8B-BF24C34CF8BB}" srcOrd="0" destOrd="0" presId="urn:microsoft.com/office/officeart/2009/3/layout/CircleRelationship"/>
    <dgm:cxn modelId="{BB1D9B3A-DC42-4A5D-A61C-28ADF3828A9B}" type="presParOf" srcId="{EC323DFF-E2DA-4381-8948-5F3D2CD82207}" destId="{9B2305F7-B1E0-4C0C-8A0E-200920814B27}" srcOrd="9" destOrd="0" presId="urn:microsoft.com/office/officeart/2009/3/layout/CircleRelationship"/>
    <dgm:cxn modelId="{20BC5248-02B3-4D91-A089-0D41A97F5E45}" type="presParOf" srcId="{9B2305F7-B1E0-4C0C-8A0E-200920814B27}" destId="{3C67CA75-B8B0-46E4-8EE5-6983FB405041}" srcOrd="0" destOrd="0" presId="urn:microsoft.com/office/officeart/2009/3/layout/CircleRelationship"/>
    <dgm:cxn modelId="{1E5ADDD7-3B46-4E16-8B61-0A6137B75803}" type="presParOf" srcId="{EC323DFF-E2DA-4381-8948-5F3D2CD82207}" destId="{946656A4-EDB6-446F-80A2-22A7BFFBCB62}" srcOrd="10" destOrd="0" presId="urn:microsoft.com/office/officeart/2009/3/layout/CircleRelationship"/>
    <dgm:cxn modelId="{A6C7E9D4-F190-4738-9CA6-B2701C7872CB}" type="presParOf" srcId="{EC323DFF-E2DA-4381-8948-5F3D2CD82207}" destId="{2724E2B0-98F4-4956-BD03-F208C1D85177}" srcOrd="11" destOrd="0" presId="urn:microsoft.com/office/officeart/2009/3/layout/CircleRelationship"/>
    <dgm:cxn modelId="{B7CA320D-3200-4835-8E62-7BD056D3C3FA}" type="presParOf" srcId="{2724E2B0-98F4-4956-BD03-F208C1D85177}" destId="{ACA89C80-1682-4F82-B9FB-16EE9427D2E5}" srcOrd="0" destOrd="0" presId="urn:microsoft.com/office/officeart/2009/3/layout/CircleRelationship"/>
    <dgm:cxn modelId="{74B618AB-B8EB-4ADD-A0A7-D665F5485643}" type="presParOf" srcId="{EC323DFF-E2DA-4381-8948-5F3D2CD82207}" destId="{6E587E19-2074-4B22-B4CC-AD644566399C}" srcOrd="12" destOrd="0" presId="urn:microsoft.com/office/officeart/2009/3/layout/CircleRelationship"/>
    <dgm:cxn modelId="{C8BD4CA2-6040-41C8-AE89-3236E4E64AD7}" type="presParOf" srcId="{6E587E19-2074-4B22-B4CC-AD644566399C}" destId="{329B92A7-8CC0-4EF1-BD3A-A2AA37A49330}" srcOrd="0" destOrd="0" presId="urn:microsoft.com/office/officeart/2009/3/layout/CircleRelationship"/>
    <dgm:cxn modelId="{1EDBBED4-5974-4776-BFE5-85F87B33A160}" type="presParOf" srcId="{EC323DFF-E2DA-4381-8948-5F3D2CD82207}" destId="{E72958B2-C2F2-490E-B116-32897092122B}" srcOrd="13" destOrd="0" presId="urn:microsoft.com/office/officeart/2009/3/layout/CircleRelationship"/>
    <dgm:cxn modelId="{623081A9-A1AD-4BD8-A352-80B8F5E19DC5}" type="presParOf" srcId="{E72958B2-C2F2-490E-B116-32897092122B}" destId="{E3D5ACA1-40FD-4160-9CA3-CCAB09073D73}" srcOrd="0" destOrd="0" presId="urn:microsoft.com/office/officeart/2009/3/layout/CircleRelationship"/>
    <dgm:cxn modelId="{2E5309C6-AABC-4826-891C-ABBE2AFCC094}" type="presParOf" srcId="{EC323DFF-E2DA-4381-8948-5F3D2CD82207}" destId="{6D39B3B9-E6BB-4BF0-9AF0-AEB920CE945A}" srcOrd="14" destOrd="0" presId="urn:microsoft.com/office/officeart/2009/3/layout/CircleRelationship"/>
    <dgm:cxn modelId="{9EF32F0C-452E-494A-8389-1B1D8EF25C92}" type="presParOf" srcId="{EC323DFF-E2DA-4381-8948-5F3D2CD82207}" destId="{602019E0-8385-4DAD-9A37-CD5280BB23FC}" srcOrd="15" destOrd="0" presId="urn:microsoft.com/office/officeart/2009/3/layout/CircleRelationship"/>
    <dgm:cxn modelId="{A5CF864E-0A18-40A3-A230-64AC275ECBC2}" type="presParOf" srcId="{602019E0-8385-4DAD-9A37-CD5280BB23FC}" destId="{CA2184B0-E356-45E5-A076-410632F8EB1D}" srcOrd="0" destOrd="0" presId="urn:microsoft.com/office/officeart/2009/3/layout/CircleRelationship"/>
    <dgm:cxn modelId="{402B21B4-067A-498A-9DD2-F38CD6946DC2}" type="presParOf" srcId="{EC323DFF-E2DA-4381-8948-5F3D2CD82207}" destId="{394D940D-D5D0-416D-A96B-DADD07EA4705}" srcOrd="16" destOrd="0" presId="urn:microsoft.com/office/officeart/2009/3/layout/CircleRelationship"/>
    <dgm:cxn modelId="{BCD932CF-FE62-4817-91F9-2D18736B3B0E}" type="presParOf" srcId="{EC323DFF-E2DA-4381-8948-5F3D2CD82207}" destId="{A58D9A78-6B49-4D2A-83D1-4DCC50AD4CFC}" srcOrd="17" destOrd="0" presId="urn:microsoft.com/office/officeart/2009/3/layout/CircleRelationship"/>
    <dgm:cxn modelId="{2D68E6BD-1486-4692-8104-75823601942D}" type="presParOf" srcId="{A58D9A78-6B49-4D2A-83D1-4DCC50AD4CFC}" destId="{E0FF8963-D96E-4050-8998-EB61BC59E2B5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4F155-9E5C-4393-A958-5C793040B929}">
      <dsp:nvSpPr>
        <dsp:cNvPr id="0" name=""/>
        <dsp:cNvSpPr/>
      </dsp:nvSpPr>
      <dsp:spPr>
        <a:xfrm>
          <a:off x="2615019" y="147788"/>
          <a:ext cx="3237159" cy="32373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noProof="0" dirty="0">
              <a:latin typeface="Calibri Light" panose="020F0302020204030204"/>
            </a:rPr>
            <a:t>Realismo</a:t>
          </a:r>
        </a:p>
      </dsp:txBody>
      <dsp:txXfrm>
        <a:off x="3089090" y="621885"/>
        <a:ext cx="2289017" cy="2289140"/>
      </dsp:txXfrm>
    </dsp:sp>
    <dsp:sp modelId="{1687947E-BB8D-46A5-A4A8-B9B3E059E224}">
      <dsp:nvSpPr>
        <dsp:cNvPr id="0" name=""/>
        <dsp:cNvSpPr/>
      </dsp:nvSpPr>
      <dsp:spPr>
        <a:xfrm>
          <a:off x="4462358" y="0"/>
          <a:ext cx="359905" cy="3602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6383B4-C161-474D-B18E-783C4DA70B65}">
      <dsp:nvSpPr>
        <dsp:cNvPr id="0" name=""/>
        <dsp:cNvSpPr/>
      </dsp:nvSpPr>
      <dsp:spPr>
        <a:xfrm>
          <a:off x="3610404" y="3144604"/>
          <a:ext cx="260964" cy="260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A947CF-C80C-4650-8B4D-BFF1E2DE5E51}">
      <dsp:nvSpPr>
        <dsp:cNvPr id="0" name=""/>
        <dsp:cNvSpPr/>
      </dsp:nvSpPr>
      <dsp:spPr>
        <a:xfrm>
          <a:off x="6060685" y="1461461"/>
          <a:ext cx="260964" cy="260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68D1FC-B956-46E0-B319-E58BF3D709BC}">
      <dsp:nvSpPr>
        <dsp:cNvPr id="0" name=""/>
        <dsp:cNvSpPr/>
      </dsp:nvSpPr>
      <dsp:spPr>
        <a:xfrm>
          <a:off x="4813632" y="3421828"/>
          <a:ext cx="359905" cy="3602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6B8A89-F337-46C6-AF79-F07C8D31AFCA}">
      <dsp:nvSpPr>
        <dsp:cNvPr id="0" name=""/>
        <dsp:cNvSpPr/>
      </dsp:nvSpPr>
      <dsp:spPr>
        <a:xfrm>
          <a:off x="3683448" y="511463"/>
          <a:ext cx="260964" cy="260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E46CE4-91C2-43BC-8C95-38E1C805BF57}">
      <dsp:nvSpPr>
        <dsp:cNvPr id="0" name=""/>
        <dsp:cNvSpPr/>
      </dsp:nvSpPr>
      <dsp:spPr>
        <a:xfrm>
          <a:off x="2862040" y="2004800"/>
          <a:ext cx="260964" cy="260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5A6821-DAF7-4E0C-B879-363567D2E280}">
      <dsp:nvSpPr>
        <dsp:cNvPr id="0" name=""/>
        <dsp:cNvSpPr/>
      </dsp:nvSpPr>
      <dsp:spPr>
        <a:xfrm>
          <a:off x="1603034" y="731696"/>
          <a:ext cx="1316112" cy="13160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noProof="0" dirty="0">
              <a:latin typeface="Calibri Light" panose="020F0302020204030204"/>
            </a:rPr>
            <a:t>Jogos</a:t>
          </a:r>
        </a:p>
      </dsp:txBody>
      <dsp:txXfrm>
        <a:off x="1795774" y="924432"/>
        <a:ext cx="930632" cy="930615"/>
      </dsp:txXfrm>
    </dsp:sp>
    <dsp:sp modelId="{8AE7A884-0E97-4EA3-AE8B-BF24C34CF8BB}">
      <dsp:nvSpPr>
        <dsp:cNvPr id="0" name=""/>
        <dsp:cNvSpPr/>
      </dsp:nvSpPr>
      <dsp:spPr>
        <a:xfrm>
          <a:off x="4098468" y="523054"/>
          <a:ext cx="359905" cy="3602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67CA75-B8B0-46E4-8EE5-6983FB405041}">
      <dsp:nvSpPr>
        <dsp:cNvPr id="0" name=""/>
        <dsp:cNvSpPr/>
      </dsp:nvSpPr>
      <dsp:spPr>
        <a:xfrm>
          <a:off x="1727208" y="2433192"/>
          <a:ext cx="650752" cy="65104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6656A4-EDB6-446F-80A2-22A7BFFBCB62}">
      <dsp:nvSpPr>
        <dsp:cNvPr id="0" name=""/>
        <dsp:cNvSpPr/>
      </dsp:nvSpPr>
      <dsp:spPr>
        <a:xfrm>
          <a:off x="6184859" y="112531"/>
          <a:ext cx="1316112" cy="13160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noProof="0" dirty="0">
              <a:latin typeface="Calibri Light" panose="020F0302020204030204"/>
            </a:rPr>
            <a:t>Filmes</a:t>
          </a:r>
        </a:p>
      </dsp:txBody>
      <dsp:txXfrm>
        <a:off x="6377599" y="305267"/>
        <a:ext cx="930632" cy="930615"/>
      </dsp:txXfrm>
    </dsp:sp>
    <dsp:sp modelId="{ACA89C80-1682-4F82-B9FB-16EE9427D2E5}">
      <dsp:nvSpPr>
        <dsp:cNvPr id="0" name=""/>
        <dsp:cNvSpPr/>
      </dsp:nvSpPr>
      <dsp:spPr>
        <a:xfrm>
          <a:off x="5597190" y="1021477"/>
          <a:ext cx="359905" cy="3602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9B92A7-8CC0-4EF1-BD3A-A2AA37A49330}">
      <dsp:nvSpPr>
        <dsp:cNvPr id="0" name=""/>
        <dsp:cNvSpPr/>
      </dsp:nvSpPr>
      <dsp:spPr>
        <a:xfrm>
          <a:off x="1479523" y="3207873"/>
          <a:ext cx="260964" cy="260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D5ACA1-40FD-4160-9CA3-CCAB09073D73}">
      <dsp:nvSpPr>
        <dsp:cNvPr id="0" name=""/>
        <dsp:cNvSpPr/>
      </dsp:nvSpPr>
      <dsp:spPr>
        <a:xfrm>
          <a:off x="4079876" y="2836471"/>
          <a:ext cx="260964" cy="260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39B3B9-E6BB-4BF0-9AF0-AEB920CE945A}">
      <dsp:nvSpPr>
        <dsp:cNvPr id="0" name=""/>
        <dsp:cNvSpPr/>
      </dsp:nvSpPr>
      <dsp:spPr>
        <a:xfrm>
          <a:off x="6803738" y="2387310"/>
          <a:ext cx="1316112" cy="13160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noProof="0" dirty="0">
              <a:latin typeface="Calibri Light" panose="020F0302020204030204"/>
            </a:rPr>
            <a:t>Ambientes</a:t>
          </a:r>
        </a:p>
      </dsp:txBody>
      <dsp:txXfrm>
        <a:off x="6996478" y="2580046"/>
        <a:ext cx="930632" cy="930615"/>
      </dsp:txXfrm>
    </dsp:sp>
    <dsp:sp modelId="{CA2184B0-E356-45E5-A076-410632F8EB1D}">
      <dsp:nvSpPr>
        <dsp:cNvPr id="0" name=""/>
        <dsp:cNvSpPr/>
      </dsp:nvSpPr>
      <dsp:spPr>
        <a:xfrm>
          <a:off x="6432543" y="2341428"/>
          <a:ext cx="260964" cy="260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4D940D-D5D0-416D-A96B-DADD07EA4705}">
      <dsp:nvSpPr>
        <dsp:cNvPr id="0" name=""/>
        <dsp:cNvSpPr/>
      </dsp:nvSpPr>
      <dsp:spPr>
        <a:xfrm>
          <a:off x="3026056" y="3513592"/>
          <a:ext cx="1316112" cy="131608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noProof="0" dirty="0">
              <a:latin typeface="Calibri Light" panose="020F0302020204030204"/>
            </a:rPr>
            <a:t>Personagens</a:t>
          </a:r>
        </a:p>
      </dsp:txBody>
      <dsp:txXfrm>
        <a:off x="3218796" y="3706328"/>
        <a:ext cx="930632" cy="930615"/>
      </dsp:txXfrm>
    </dsp:sp>
    <dsp:sp modelId="{E0FF8963-D96E-4050-8998-EB61BC59E2B5}">
      <dsp:nvSpPr>
        <dsp:cNvPr id="0" name=""/>
        <dsp:cNvSpPr/>
      </dsp:nvSpPr>
      <dsp:spPr>
        <a:xfrm>
          <a:off x="4201394" y="3469159"/>
          <a:ext cx="260964" cy="260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21/08/2024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21/08/2024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786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270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0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690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21/08/2024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nHTv_2MblM" TargetMode="External"/><Relationship Id="rId2" Type="http://schemas.openxmlformats.org/officeDocument/2006/relationships/hyperlink" Target="https://www.youtube.com/watch?v=HTMDNZOlUq4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unrealengine.com/udk/Three/DevelopmentKitHome.html" TargetMode="External"/><Relationship Id="rId4" Type="http://schemas.openxmlformats.org/officeDocument/2006/relationships/hyperlink" Target="https://www.unrealengine.com/en-US/blog/take-a-deep-dive-into-nanite-gpu-driven-material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r>
              <a:rPr lang="pt-BR" b="1" dirty="0" err="1"/>
              <a:t>uNREAL</a:t>
            </a:r>
            <a:endParaRPr lang="pt-BR" dirty="0" err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Ricardo</a:t>
            </a:r>
            <a:r>
              <a:rPr lang="pt-BR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Erick e Adam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  <a:cs typeface="Calibri"/>
            </a:endParaRPr>
          </a:p>
          <a:p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3AE17-8B0D-1D43-158D-F016B3C9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pPr algn="ctr"/>
            <a:r>
              <a:rPr lang="pt-BR" b="1" dirty="0"/>
              <a:t>Ferramentas</a:t>
            </a:r>
            <a:endParaRPr lang="pt-BR" dirty="0"/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2C5C92E7-F76C-4B95-BA71-59C2A9F251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685802" y="2649114"/>
            <a:ext cx="4995334" cy="2635039"/>
          </a:xfrm>
          <a:noFill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8F6BC-A14E-7F9F-BC4F-C9D3678E9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anchor="ctr">
            <a:normAutofit/>
          </a:bodyPr>
          <a:lstStyle/>
          <a:p>
            <a:r>
              <a:rPr lang="pt-BR" b="1" err="1"/>
              <a:t>Blueprints</a:t>
            </a:r>
            <a:r>
              <a:rPr lang="pt-BR" b="1"/>
              <a:t>:</a:t>
            </a:r>
            <a:r>
              <a:rPr lang="pt-BR"/>
              <a:t> Sistema de script visual para lógica de jogo.</a:t>
            </a:r>
          </a:p>
          <a:p>
            <a:pPr>
              <a:buClr>
                <a:srgbClr val="FFFFFF"/>
              </a:buClr>
            </a:pPr>
            <a:r>
              <a:rPr lang="pt-BR" b="1"/>
              <a:t>C++ </a:t>
            </a:r>
            <a:r>
              <a:rPr lang="pt-BR" b="1" err="1"/>
              <a:t>Integration</a:t>
            </a:r>
            <a:r>
              <a:rPr lang="pt-BR" b="1"/>
              <a:t>:</a:t>
            </a:r>
            <a:r>
              <a:rPr lang="pt-BR"/>
              <a:t> Programação avançada para maior controle.</a:t>
            </a:r>
          </a:p>
          <a:p>
            <a:pPr>
              <a:buClr>
                <a:srgbClr val="FFFFFF"/>
              </a:buClr>
            </a:pPr>
            <a:r>
              <a:rPr lang="pt-BR" b="1"/>
              <a:t>Material Editor:</a:t>
            </a:r>
            <a:r>
              <a:rPr lang="pt-BR"/>
              <a:t> Criação e personalização de </a:t>
            </a:r>
            <a:r>
              <a:rPr lang="pt-BR" err="1"/>
              <a:t>shaders</a:t>
            </a:r>
            <a:r>
              <a:rPr lang="pt-BR"/>
              <a:t> e materiais.</a:t>
            </a:r>
          </a:p>
          <a:p>
            <a:pPr marL="0" indent="0">
              <a:buClr>
                <a:srgbClr val="FFFFFF"/>
              </a:buClr>
              <a:buNone/>
            </a:pPr>
            <a:endParaRPr lang="pt-BR"/>
          </a:p>
          <a:p>
            <a:pPr>
              <a:buClr>
                <a:srgbClr val="FFFFFF"/>
              </a:buClr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09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3AE17-8B0D-1D43-158D-F016B3C9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pPr algn="ctr"/>
            <a:r>
              <a:rPr lang="pt-BR" b="1"/>
              <a:t>Ferramentas</a:t>
            </a:r>
            <a:endParaRPr lang="pt-BR"/>
          </a:p>
        </p:txBody>
      </p:sp>
      <p:pic>
        <p:nvPicPr>
          <p:cNvPr id="4" name="Imagem 3" descr="Uma imagem contendo atletismo, em pé, frente, homem&#10;&#10;Descrição gerada automaticamente">
            <a:extLst>
              <a:ext uri="{FF2B5EF4-FFF2-40B4-BE49-F238E27FC236}">
                <a16:creationId xmlns:a16="http://schemas.microsoft.com/office/drawing/2014/main" id="{45DCCDC1-09B3-B66E-F869-89A91B66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34" r="-2" b="-2"/>
          <a:stretch/>
        </p:blipFill>
        <p:spPr>
          <a:xfrm>
            <a:off x="685801" y="2870201"/>
            <a:ext cx="4996923" cy="2920998"/>
          </a:xfrm>
          <a:prstGeom prst="rect">
            <a:avLst/>
          </a:prstGeom>
          <a:noFill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8F6BC-A14E-7F9F-BC4F-C9D3678E9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5005360" cy="2920998"/>
          </a:xfrm>
        </p:spPr>
        <p:txBody>
          <a:bodyPr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pt-BR" sz="2000" b="1" err="1"/>
              <a:t>Sequencer</a:t>
            </a:r>
            <a:r>
              <a:rPr lang="pt-BR" sz="2000" b="1" dirty="0"/>
              <a:t>:</a:t>
            </a:r>
            <a:r>
              <a:rPr lang="pt-BR" sz="2000" dirty="0"/>
              <a:t> Criação de animações e </a:t>
            </a:r>
            <a:r>
              <a:rPr lang="pt-BR" sz="2000" err="1"/>
              <a:t>cinematics</a:t>
            </a:r>
            <a:r>
              <a:rPr lang="pt-BR" sz="2000" dirty="0"/>
              <a:t> de forma não-linear.</a:t>
            </a:r>
            <a:endParaRPr lang="pt-BR" sz="2000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pt-BR" sz="2000" b="1" dirty="0"/>
              <a:t>Niagara:</a:t>
            </a:r>
            <a:r>
              <a:rPr lang="pt-BR" sz="2000" dirty="0"/>
              <a:t> Sistema avançado de partículas e efeitos visuais.</a:t>
            </a:r>
            <a:endParaRPr lang="pt-BR" sz="2000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pt-BR" sz="2000" b="1" err="1"/>
              <a:t>Landscape</a:t>
            </a:r>
            <a:r>
              <a:rPr lang="pt-BR" sz="2000" b="1" dirty="0"/>
              <a:t> Tool:</a:t>
            </a:r>
            <a:r>
              <a:rPr lang="pt-BR" sz="2000" dirty="0"/>
              <a:t> Criação e edição de terrenos e ambientes.</a:t>
            </a:r>
            <a:endParaRPr lang="pt-BR" sz="2000" dirty="0">
              <a:cs typeface="Calibri"/>
            </a:endParaRPr>
          </a:p>
          <a:p>
            <a:pPr>
              <a:buClr>
                <a:srgbClr val="FFFFFF"/>
              </a:buClr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56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3AE17-8B0D-1D43-158D-F016B3C9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18411"/>
            <a:ext cx="6164653" cy="800100"/>
          </a:xfrm>
        </p:spPr>
        <p:txBody>
          <a:bodyPr anchor="b">
            <a:normAutofit/>
          </a:bodyPr>
          <a:lstStyle/>
          <a:p>
            <a:r>
              <a:rPr lang="pt-BR" sz="3200" b="1" dirty="0"/>
              <a:t>Exemplos de Aplicações</a:t>
            </a:r>
            <a:endParaRPr lang="pt-BR" sz="3200" b="1" dirty="0">
              <a:cs typeface="Calibri Light"/>
            </a:endParaRPr>
          </a:p>
        </p:txBody>
      </p:sp>
      <p:pic>
        <p:nvPicPr>
          <p:cNvPr id="5" name="Imagem 4" descr="Novas Orientações para Criadores de Ilhas no Fortnite -">
            <a:extLst>
              <a:ext uri="{FF2B5EF4-FFF2-40B4-BE49-F238E27FC236}">
                <a16:creationId xmlns:a16="http://schemas.microsoft.com/office/drawing/2014/main" id="{310AE46B-F3EC-63FE-18E5-D789726B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882" r="29752"/>
          <a:stretch/>
        </p:blipFill>
        <p:spPr>
          <a:xfrm>
            <a:off x="7456043" y="914400"/>
            <a:ext cx="336118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8F6BC-A14E-7F9F-BC4F-C9D3678E9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29853"/>
            <a:ext cx="6164653" cy="325253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Jogos</a:t>
            </a:r>
            <a:endParaRPr lang="pt-BR" sz="2400" b="1" dirty="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pt-BR" sz="2000" b="1" err="1"/>
              <a:t>Fortnite</a:t>
            </a:r>
            <a:r>
              <a:rPr lang="pt-BR" sz="2000" b="1" dirty="0"/>
              <a:t>:</a:t>
            </a:r>
            <a:r>
              <a:rPr lang="pt-BR" sz="2000" dirty="0"/>
              <a:t> </a:t>
            </a:r>
            <a:r>
              <a:rPr lang="pt-BR" sz="2000" err="1"/>
              <a:t>Battle</a:t>
            </a:r>
            <a:r>
              <a:rPr lang="pt-BR" sz="2000" dirty="0"/>
              <a:t> Royale com criação de estruturas e combates intensos.</a:t>
            </a:r>
            <a:endParaRPr lang="pt-BR" sz="200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pt-BR" sz="2000" b="1" dirty="0">
                <a:ea typeface="+mn-lt"/>
                <a:cs typeface="+mn-lt"/>
              </a:rPr>
              <a:t>Mortal </a:t>
            </a:r>
            <a:r>
              <a:rPr lang="pt-BR" sz="2000" b="1" dirty="0" err="1">
                <a:ea typeface="+mn-lt"/>
                <a:cs typeface="+mn-lt"/>
              </a:rPr>
              <a:t>Kombat</a:t>
            </a:r>
            <a:r>
              <a:rPr lang="pt-BR" sz="2000" b="1" dirty="0">
                <a:ea typeface="+mn-lt"/>
                <a:cs typeface="+mn-lt"/>
              </a:rPr>
              <a:t> 11</a:t>
            </a:r>
            <a:r>
              <a:rPr lang="pt-BR" sz="2000" b="1" dirty="0"/>
              <a:t>:</a:t>
            </a:r>
            <a:r>
              <a:rPr lang="pt-BR" sz="2000" dirty="0"/>
              <a:t> Jogo de luta com gráficos realistas e mecânicas intensas.</a:t>
            </a:r>
            <a:endParaRPr lang="pt-BR" sz="200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pt-BR" sz="2000" b="1" dirty="0"/>
              <a:t>Street </a:t>
            </a:r>
            <a:r>
              <a:rPr lang="pt-BR" sz="2000" b="1" err="1"/>
              <a:t>Fighter</a:t>
            </a:r>
            <a:r>
              <a:rPr lang="pt-BR" sz="2000" b="1" dirty="0"/>
              <a:t> V:</a:t>
            </a:r>
            <a:r>
              <a:rPr lang="pt-BR" sz="2000" dirty="0"/>
              <a:t> Jogo de luta com mecânicas refinadas e gráficos estilizados.</a:t>
            </a:r>
            <a:endParaRPr lang="pt-BR" sz="2000" dirty="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  <a:buFont typeface="Courier New"/>
              <a:buChar char="o"/>
            </a:pP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327444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3AE17-8B0D-1D43-158D-F016B3C9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98621"/>
            <a:ext cx="6164653" cy="719889"/>
          </a:xfrm>
        </p:spPr>
        <p:txBody>
          <a:bodyPr anchor="b">
            <a:normAutofit/>
          </a:bodyPr>
          <a:lstStyle/>
          <a:p>
            <a:r>
              <a:rPr lang="pt-BR" sz="3200" b="1" dirty="0"/>
              <a:t>Exemplos de Aplicações</a:t>
            </a:r>
            <a:endParaRPr lang="pt-BR" sz="3200" b="1"/>
          </a:p>
        </p:txBody>
      </p:sp>
      <p:pic>
        <p:nvPicPr>
          <p:cNvPr id="8" name="Imagem 7" descr="Fallout: quem é quem na série da Amazon Prime Video">
            <a:extLst>
              <a:ext uri="{FF2B5EF4-FFF2-40B4-BE49-F238E27FC236}">
                <a16:creationId xmlns:a16="http://schemas.microsoft.com/office/drawing/2014/main" id="{0A7C22D6-36CE-2326-41AF-22FA83E8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1616"/>
          <a:stretch/>
        </p:blipFill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8F6BC-A14E-7F9F-BC4F-C9D3678E9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39616"/>
            <a:ext cx="6164653" cy="3342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400" b="1" dirty="0"/>
              <a:t>Cinema e TV</a:t>
            </a:r>
          </a:p>
          <a:p>
            <a:pPr lvl="1">
              <a:lnSpc>
                <a:spcPct val="90000"/>
              </a:lnSpc>
            </a:pPr>
            <a:r>
              <a:rPr lang="pt-BR" sz="2000" b="1" err="1"/>
              <a:t>Fallout</a:t>
            </a:r>
            <a:r>
              <a:rPr lang="pt-BR" sz="2000" b="1" dirty="0"/>
              <a:t>:</a:t>
            </a:r>
            <a:r>
              <a:rPr lang="pt-BR" sz="2000" dirty="0"/>
              <a:t> </a:t>
            </a:r>
            <a:r>
              <a:rPr lang="pt-BR" sz="2000" dirty="0">
                <a:ea typeface="+mn-lt"/>
                <a:cs typeface="+mn-lt"/>
              </a:rPr>
              <a:t>É uma série de televisão americana de drama pós-apocalíptico.</a:t>
            </a:r>
            <a:r>
              <a:rPr lang="pt-BR" sz="2000" dirty="0"/>
              <a:t> Baseada no jogo </a:t>
            </a:r>
            <a:r>
              <a:rPr lang="pt-BR" sz="2000" err="1"/>
              <a:t>Fallout</a:t>
            </a:r>
            <a:r>
              <a:rPr lang="pt-BR" sz="2000" dirty="0"/>
              <a:t>.</a:t>
            </a:r>
            <a:endParaRPr lang="pt-BR" sz="2000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pt-BR" sz="2000" b="1" dirty="0"/>
              <a:t>Matrix 4:</a:t>
            </a:r>
            <a:r>
              <a:rPr lang="pt-BR" sz="2000" dirty="0"/>
              <a:t> </a:t>
            </a:r>
            <a:r>
              <a:rPr lang="pt-BR" sz="2000" dirty="0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lang="pt-BR" sz="2000" dirty="0">
                <a:solidFill>
                  <a:srgbClr val="FFFFFF"/>
                </a:solidFill>
                <a:ea typeface="+mn-lt"/>
                <a:cs typeface="+mn-lt"/>
              </a:rPr>
              <a:t> franquia de ficção científica, chamada Matrix.</a:t>
            </a:r>
          </a:p>
          <a:p>
            <a:pPr lvl="1">
              <a:lnSpc>
                <a:spcPct val="90000"/>
              </a:lnSpc>
            </a:pPr>
            <a:r>
              <a:rPr lang="pt-BR" sz="2000" b="1" dirty="0"/>
              <a:t>Love, Death + </a:t>
            </a:r>
            <a:r>
              <a:rPr lang="pt-BR" sz="2000" b="1" err="1"/>
              <a:t>Robots</a:t>
            </a:r>
            <a:r>
              <a:rPr lang="pt-BR" sz="2000" b="1" dirty="0"/>
              <a:t>:</a:t>
            </a:r>
            <a:r>
              <a:rPr lang="pt-BR" sz="2000" dirty="0"/>
              <a:t> Série da </a:t>
            </a:r>
            <a:r>
              <a:rPr lang="pt-BR" sz="2000" err="1"/>
              <a:t>netflix</a:t>
            </a:r>
            <a:r>
              <a:rPr lang="pt-BR" sz="2000" dirty="0"/>
              <a:t>, com coletânea de curtas animações.</a:t>
            </a:r>
            <a:endParaRPr lang="pt-BR" sz="2000" dirty="0">
              <a:cs typeface="Calibri"/>
            </a:endParaRPr>
          </a:p>
          <a:p>
            <a:pPr lvl="1">
              <a:lnSpc>
                <a:spcPct val="90000"/>
              </a:lnSpc>
              <a:buClr>
                <a:srgbClr val="FFFFFF"/>
              </a:buClr>
              <a:buFont typeface="Courier New"/>
              <a:buChar char="o"/>
            </a:pPr>
            <a:endParaRPr lang="pt-BR" sz="1700"/>
          </a:p>
        </p:txBody>
      </p:sp>
    </p:spTree>
    <p:extLst>
      <p:ext uri="{BB962C8B-B14F-4D97-AF65-F5344CB8AC3E}">
        <p14:creationId xmlns:p14="http://schemas.microsoft.com/office/powerpoint/2010/main" val="320369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3AE17-8B0D-1D43-158D-F016B3C9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Comunidades e Recursos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8F6BC-A14E-7F9F-BC4F-C9D3678E9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Epic games Community</a:t>
            </a:r>
          </a:p>
          <a:p>
            <a:r>
              <a:rPr lang="pt-BR" sz="2800" dirty="0"/>
              <a:t>Unreal Community</a:t>
            </a:r>
          </a:p>
          <a:p>
            <a:r>
              <a:rPr lang="pt-BR" sz="2800" dirty="0"/>
              <a:t>Comunidade e evento Unreal </a:t>
            </a:r>
            <a:r>
              <a:rPr lang="pt-BR" sz="2800" dirty="0" err="1"/>
              <a:t>Latin</a:t>
            </a:r>
            <a:r>
              <a:rPr lang="pt-BR" sz="2800" dirty="0"/>
              <a:t> </a:t>
            </a:r>
            <a:r>
              <a:rPr lang="pt-BR" sz="2800" dirty="0" err="1"/>
              <a:t>America</a:t>
            </a:r>
            <a:r>
              <a:rPr lang="pt-BR" sz="2800" dirty="0"/>
              <a:t> – Rio de Janeiro</a:t>
            </a:r>
          </a:p>
          <a:p>
            <a:r>
              <a:rPr lang="pt-BR" sz="2800" dirty="0"/>
              <a:t>EU Online Learning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133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3AE17-8B0D-1D43-158D-F016B3C9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69" y="309125"/>
            <a:ext cx="10131425" cy="1456267"/>
          </a:xfrm>
        </p:spPr>
        <p:txBody>
          <a:bodyPr/>
          <a:lstStyle/>
          <a:p>
            <a:pPr algn="ctr"/>
            <a:r>
              <a:rPr lang="pt-BR" dirty="0"/>
              <a:t>Conclusão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96BCD41-E14A-0833-C648-48B211FD5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52" y="1727313"/>
            <a:ext cx="1143749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Inovação e Realismo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 Unreal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 uma ferramenta poderosa que permite a criação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>
                <a:latin typeface="Arial" panose="020B0604020202020204" pitchFamily="34" charset="0"/>
              </a:rPr>
              <a:t> 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mundos virtuais com um nível impressionante de realismo e detalhe.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Flexibilidade e Versatilidade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Seja para jogos, arquitetura, filmes ou realidade virtual, o Unreal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 adapta às diversas necessidades dos desenvolvedores, oferecendo uma vasta gama de recursos e possibilidades.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Comunidade e Suporte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 uma comunidade ativa e uma vasta quantidade de tutoriais e recursos disponíveis, o aprendizado e a implementação de projetos no Unreal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são facilitados.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Futuro Promissor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 a contínua evolução da tecnologia, o Unreal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 posiciona como uma ferramenta essencial para o desenvolvimento de projetos inovadores e de alta qualidade. </a:t>
            </a:r>
          </a:p>
        </p:txBody>
      </p:sp>
    </p:spTree>
    <p:extLst>
      <p:ext uri="{BB962C8B-B14F-4D97-AF65-F5344CB8AC3E}">
        <p14:creationId xmlns:p14="http://schemas.microsoft.com/office/powerpoint/2010/main" val="238272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60E0B-088D-EF5F-76CE-55BDE4FD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	Unreal                           vs                      Unity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E25150-5F1F-AFBE-C9E8-8CB0FD7DAB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400" dirty="0"/>
              <a:t>Focado em gráficos de alta qualidade e realismo</a:t>
            </a:r>
          </a:p>
          <a:p>
            <a:r>
              <a:rPr lang="pt-BR" sz="2400" dirty="0"/>
              <a:t>Possui uma curva de aprendizado mais acentuada</a:t>
            </a:r>
          </a:p>
          <a:p>
            <a:r>
              <a:rPr lang="pt-BR" sz="2400" dirty="0"/>
              <a:t>Melhor performance em projetos de alto desempenho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540E41-FF30-1B97-88E5-8289B9FA5B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2400" dirty="0"/>
              <a:t>Mais acessível em termos de requisitos de hardware</a:t>
            </a:r>
          </a:p>
          <a:p>
            <a:r>
              <a:rPr lang="pt-BR" sz="2400" dirty="0"/>
              <a:t>Mais amigável para iniciantes</a:t>
            </a:r>
          </a:p>
          <a:p>
            <a:r>
              <a:rPr lang="pt-BR" sz="2400" dirty="0"/>
              <a:t>Excelente para projetos leves e multiplataforma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400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A5E07-AEB3-78FE-2EA4-9E086C29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Recomendações de conteúdo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5DB97-5835-215F-C160-B0E22D3E5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/>
              <a:t>Livros</a:t>
            </a:r>
            <a:r>
              <a:rPr lang="pt-BR" sz="2400"/>
              <a:t>: </a:t>
            </a:r>
            <a:r>
              <a:rPr lang="en-US" sz="2400"/>
              <a:t>Unreal Engine 4 Scripting with C++ Cookbook, </a:t>
            </a:r>
            <a:r>
              <a:rPr lang="pt-BR" sz="2400" err="1"/>
              <a:t>Mastering</a:t>
            </a:r>
            <a:r>
              <a:rPr lang="pt-BR" sz="2400"/>
              <a:t> Unreal Technology"</a:t>
            </a:r>
          </a:p>
          <a:p>
            <a:pPr marL="0" indent="0">
              <a:buNone/>
            </a:pPr>
            <a:r>
              <a:rPr lang="pt-BR" sz="2400"/>
              <a:t> </a:t>
            </a:r>
          </a:p>
          <a:p>
            <a:r>
              <a:rPr lang="pt-BR" sz="2400" b="1"/>
              <a:t>Cursos:  </a:t>
            </a:r>
            <a:r>
              <a:rPr lang="pt-BR" sz="2400"/>
              <a:t>Unreal </a:t>
            </a:r>
            <a:r>
              <a:rPr lang="pt-BR" sz="2400" err="1"/>
              <a:t>Engine</a:t>
            </a:r>
            <a:r>
              <a:rPr lang="pt-BR" sz="2400"/>
              <a:t> for </a:t>
            </a:r>
            <a:r>
              <a:rPr lang="pt-BR" sz="2400" err="1"/>
              <a:t>Beginners</a:t>
            </a:r>
            <a:r>
              <a:rPr lang="pt-BR" sz="2400"/>
              <a:t>(Class101), Unreal </a:t>
            </a:r>
            <a:r>
              <a:rPr lang="pt-BR" sz="2400" err="1"/>
              <a:t>Engine</a:t>
            </a:r>
            <a:r>
              <a:rPr lang="pt-BR" sz="2400"/>
              <a:t> 5: The Complete </a:t>
            </a:r>
            <a:r>
              <a:rPr lang="pt-BR" sz="2400" err="1"/>
              <a:t>Beginner’s</a:t>
            </a:r>
            <a:r>
              <a:rPr lang="pt-BR" sz="2400"/>
              <a:t> </a:t>
            </a:r>
            <a:r>
              <a:rPr lang="pt-BR" sz="2400" err="1"/>
              <a:t>Course</a:t>
            </a:r>
            <a:r>
              <a:rPr lang="pt-BR" sz="2400"/>
              <a:t>(</a:t>
            </a:r>
            <a:r>
              <a:rPr lang="pt-BR" sz="2400" err="1"/>
              <a:t>udemy</a:t>
            </a:r>
            <a:r>
              <a:rPr lang="pt-BR" sz="2400"/>
              <a:t>)</a:t>
            </a:r>
            <a:endParaRPr lang="pt-BR" sz="2400" b="1"/>
          </a:p>
          <a:p>
            <a:pPr marL="0" indent="0">
              <a:buNone/>
            </a:pPr>
            <a:endParaRPr lang="pt-BR" sz="2400"/>
          </a:p>
          <a:p>
            <a:r>
              <a:rPr lang="pt-BR" sz="2400" b="1"/>
              <a:t>Canais:  </a:t>
            </a:r>
            <a:r>
              <a:rPr lang="pt-BR" sz="2400"/>
              <a:t>Ben </a:t>
            </a:r>
            <a:r>
              <a:rPr lang="pt-BR" sz="2400" err="1"/>
              <a:t>Cloward</a:t>
            </a:r>
            <a:r>
              <a:rPr lang="pt-BR" sz="2400"/>
              <a:t>, DFILITTO (português)</a:t>
            </a:r>
            <a:endParaRPr lang="pt-BR" sz="2400" b="1"/>
          </a:p>
        </p:txBody>
      </p:sp>
    </p:spTree>
    <p:extLst>
      <p:ext uri="{BB962C8B-B14F-4D97-AF65-F5344CB8AC3E}">
        <p14:creationId xmlns:p14="http://schemas.microsoft.com/office/powerpoint/2010/main" val="353504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BF1611D-F48A-7656-9E54-83E8FF66373F}"/>
              </a:ext>
            </a:extLst>
          </p:cNvPr>
          <p:cNvSpPr txBox="1"/>
          <p:nvPr/>
        </p:nvSpPr>
        <p:spPr>
          <a:xfrm>
            <a:off x="1184223" y="1349115"/>
            <a:ext cx="963867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/>
          </a:p>
          <a:p>
            <a:endParaRPr lang="pt-BR"/>
          </a:p>
          <a:p>
            <a:r>
              <a:rPr lang="pt-BR">
                <a:hlinkClick r:id="rId2"/>
              </a:rPr>
              <a:t>https://www.youtube.com/watch?v=HTMDNZOlUq4</a:t>
            </a:r>
            <a:br>
              <a:rPr lang="pt-BR"/>
            </a:br>
            <a:br>
              <a:rPr lang="pt-BR"/>
            </a:br>
            <a:r>
              <a:rPr lang="pt-BR" dirty="0">
                <a:hlinkClick r:id="rId3"/>
              </a:rPr>
              <a:t>https://www.youtube.com/watch?v=gnHTv_2MblM</a:t>
            </a:r>
            <a:endParaRPr lang="pt-BR" dirty="0">
              <a:cs typeface="Calibri"/>
              <a:hlinkClick r:id="rId3"/>
            </a:endParaRPr>
          </a:p>
          <a:p>
            <a:endParaRPr lang="pt-BR" dirty="0">
              <a:cs typeface="Calibri"/>
            </a:endParaRPr>
          </a:p>
          <a:p>
            <a:pPr>
              <a:spcBef>
                <a:spcPct val="0"/>
              </a:spcBef>
            </a:pPr>
            <a:r>
              <a:rPr lang="pt-BR" dirty="0">
                <a:ea typeface="+mn-lt"/>
                <a:cs typeface="+mn-lt"/>
                <a:hlinkClick r:id="" action="ppaction://noaction"/>
              </a:rPr>
              <a:t>https://www.unrealengine.com/pt-BR/features</a:t>
            </a:r>
          </a:p>
          <a:p>
            <a:pPr>
              <a:spcBef>
                <a:spcPct val="0"/>
              </a:spcBef>
            </a:pPr>
            <a:endParaRPr lang="pt-BR" dirty="0">
              <a:ea typeface="+mn-lt"/>
              <a:cs typeface="+mn-lt"/>
            </a:endParaRPr>
          </a:p>
          <a:p>
            <a:pPr>
              <a:spcBef>
                <a:spcPct val="0"/>
              </a:spcBef>
            </a:pPr>
            <a:r>
              <a:rPr lang="pt-BR" dirty="0">
                <a:ea typeface="+mn-lt"/>
                <a:cs typeface="+mn-lt"/>
                <a:hlinkClick r:id="rId4"/>
              </a:rPr>
              <a:t>https://www.unrealengine.com/en-US/blog/take-a-deep-dive-into-nanite-gpu-driven-materials</a:t>
            </a:r>
            <a:endParaRPr lang="pt-BR">
              <a:ea typeface="+mn-lt"/>
              <a:cs typeface="+mn-lt"/>
            </a:endParaRPr>
          </a:p>
          <a:p>
            <a:pPr>
              <a:spcBef>
                <a:spcPct val="0"/>
              </a:spcBef>
            </a:pPr>
            <a:endParaRPr lang="pt-BR" dirty="0">
              <a:ea typeface="Calibri"/>
              <a:cs typeface="Calibri"/>
            </a:endParaRPr>
          </a:p>
          <a:p>
            <a:pPr>
              <a:spcBef>
                <a:spcPct val="0"/>
              </a:spcBef>
            </a:pPr>
            <a:r>
              <a:rPr lang="pt-BR" dirty="0">
                <a:ea typeface="+mn-lt"/>
                <a:cs typeface="+mn-lt"/>
                <a:hlinkClick r:id="rId5"/>
              </a:rPr>
              <a:t>https://docs.unrealengine.com/udk/Three/DevelopmentKitHome.html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863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chemeClr val="accent1">
                    <a:lumMod val="40000"/>
                    <a:lumOff val="60000"/>
                  </a:schemeClr>
                </a:solidFill>
              </a:rPr>
              <a:t>Ricardo, Erick e Adam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Imagem 21" descr="Unreal Engine | Qualisys">
            <a:extLst>
              <a:ext uri="{FF2B5EF4-FFF2-40B4-BE49-F238E27FC236}">
                <a16:creationId xmlns:a16="http://schemas.microsoft.com/office/drawing/2014/main" id="{7ABB2E20-0B49-DA6A-BFC7-FD7C85FBA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855" y="-1498028"/>
            <a:ext cx="4901524" cy="5054636"/>
          </a:xfrm>
          <a:prstGeom prst="rect">
            <a:avLst/>
          </a:prstGeom>
        </p:spPr>
      </p:pic>
      <p:pic>
        <p:nvPicPr>
          <p:cNvPr id="3" name="Imagem 2" descr="Unreal Engine | Qualisys">
            <a:extLst>
              <a:ext uri="{FF2B5EF4-FFF2-40B4-BE49-F238E27FC236}">
                <a16:creationId xmlns:a16="http://schemas.microsoft.com/office/drawing/2014/main" id="{C4667606-337C-87AF-6C18-E03ABB17E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978" y="4099890"/>
            <a:ext cx="3925955" cy="3870739"/>
          </a:xfrm>
          <a:prstGeom prst="rect">
            <a:avLst/>
          </a:prstGeom>
        </p:spPr>
      </p:pic>
      <p:pic>
        <p:nvPicPr>
          <p:cNvPr id="5" name="Imagem 4" descr="Unreal Engine Reveals Slightly Tweaked Logo">
            <a:extLst>
              <a:ext uri="{FF2B5EF4-FFF2-40B4-BE49-F238E27FC236}">
                <a16:creationId xmlns:a16="http://schemas.microsoft.com/office/drawing/2014/main" id="{D9C0C100-D6C3-539F-01DF-BC1EEC5E8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730" y="1210780"/>
            <a:ext cx="9126330" cy="50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 rtlCol="0"/>
          <a:lstStyle/>
          <a:p>
            <a:r>
              <a:rPr lang="pt-BR" b="1" dirty="0"/>
              <a:t>História e evolução: Unreal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387C40-0368-B630-4177-5357BACB96B2}"/>
              </a:ext>
            </a:extLst>
          </p:cNvPr>
          <p:cNvSpPr txBox="1"/>
          <p:nvPr/>
        </p:nvSpPr>
        <p:spPr>
          <a:xfrm>
            <a:off x="1159564" y="2065130"/>
            <a:ext cx="38033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ea typeface="Calibri"/>
                <a:cs typeface="Calibri"/>
              </a:rPr>
              <a:t>Criada em 1995/1998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Calibri"/>
                <a:cs typeface="Calibri"/>
              </a:rPr>
              <a:t>Feita em C++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Calibri"/>
                <a:cs typeface="Calibri"/>
              </a:rPr>
              <a:t>Linguagem própria (</a:t>
            </a:r>
            <a:r>
              <a:rPr lang="pt-BR" err="1">
                <a:ea typeface="Calibri"/>
                <a:cs typeface="Calibri"/>
              </a:rPr>
              <a:t>UnrealScript</a:t>
            </a:r>
            <a:r>
              <a:rPr lang="pt-BR" dirty="0">
                <a:ea typeface="Calibri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Calibri"/>
                <a:cs typeface="Calibri"/>
              </a:rPr>
              <a:t>Originalmente um jogo</a:t>
            </a: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8601D1B-C940-39E7-8E0B-C357BF96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70" y="2071757"/>
            <a:ext cx="6147764" cy="456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 rtlCol="0"/>
          <a:lstStyle/>
          <a:p>
            <a:r>
              <a:rPr lang="pt-BR" b="1" dirty="0"/>
              <a:t>História e evolução: Unreal 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387C40-0368-B630-4177-5357BACB96B2}"/>
              </a:ext>
            </a:extLst>
          </p:cNvPr>
          <p:cNvSpPr txBox="1"/>
          <p:nvPr/>
        </p:nvSpPr>
        <p:spPr>
          <a:xfrm>
            <a:off x="1159564" y="2065130"/>
            <a:ext cx="380337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ea typeface="Calibri"/>
                <a:cs typeface="Calibri"/>
              </a:rPr>
              <a:t>Suporte para PS2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Calibri"/>
                <a:cs typeface="Calibri"/>
              </a:rPr>
              <a:t>Utilização do hardware para renderização 3D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Calibri"/>
                <a:cs typeface="Calibri"/>
              </a:rPr>
              <a:t>Fez sucesso com jogos de FPS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Calibri"/>
                <a:cs typeface="Calibri"/>
              </a:rPr>
              <a:t>Vendeu muitas licenças</a:t>
            </a:r>
          </a:p>
        </p:txBody>
      </p:sp>
      <p:pic>
        <p:nvPicPr>
          <p:cNvPr id="3" name="Imagem 2" descr="undefined">
            <a:extLst>
              <a:ext uri="{FF2B5EF4-FFF2-40B4-BE49-F238E27FC236}">
                <a16:creationId xmlns:a16="http://schemas.microsoft.com/office/drawing/2014/main" id="{617D97D4-5FCC-C813-DEB4-237BF4FA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13" y="2063750"/>
            <a:ext cx="6796156" cy="42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7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 rtlCol="0"/>
          <a:lstStyle/>
          <a:p>
            <a:r>
              <a:rPr lang="pt-BR" b="1" dirty="0"/>
              <a:t>História e evolução: Unreal 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387C40-0368-B630-4177-5357BACB96B2}"/>
              </a:ext>
            </a:extLst>
          </p:cNvPr>
          <p:cNvSpPr txBox="1"/>
          <p:nvPr/>
        </p:nvSpPr>
        <p:spPr>
          <a:xfrm>
            <a:off x="1159564" y="2065130"/>
            <a:ext cx="38033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Suporte mobile</a:t>
            </a:r>
          </a:p>
          <a:p>
            <a:pPr marL="285750" indent="-285750">
              <a:buFont typeface="Arial"/>
              <a:buChar char="•"/>
            </a:pPr>
            <a:r>
              <a:rPr lang="pt-BR" dirty="0" err="1">
                <a:ea typeface="+mn-lt"/>
                <a:cs typeface="+mn-lt"/>
              </a:rPr>
              <a:t>Multithreading</a:t>
            </a:r>
            <a:endParaRPr lang="pt-BR" dirty="0" err="1"/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Calibri"/>
                <a:cs typeface="Calibri"/>
              </a:rPr>
              <a:t>Unreal </a:t>
            </a:r>
            <a:r>
              <a:rPr lang="pt-BR" dirty="0" err="1">
                <a:ea typeface="Calibri"/>
                <a:cs typeface="Calibri"/>
              </a:rPr>
              <a:t>Development</a:t>
            </a:r>
            <a:r>
              <a:rPr lang="pt-BR" dirty="0">
                <a:ea typeface="Calibri"/>
                <a:cs typeface="Calibri"/>
              </a:rPr>
              <a:t> Kit (UDK)</a:t>
            </a:r>
          </a:p>
          <a:p>
            <a:pPr marL="285750" indent="-285750">
              <a:buFont typeface="Arial"/>
              <a:buChar char="•"/>
            </a:pPr>
            <a:endParaRPr lang="pt-BR" dirty="0">
              <a:ea typeface="Calibri"/>
              <a:cs typeface="Calibri"/>
            </a:endParaRPr>
          </a:p>
        </p:txBody>
      </p:sp>
      <p:pic>
        <p:nvPicPr>
          <p:cNvPr id="4" name="Imagem 3" descr="100+] Papéis de Parede de Batman Arkham City 4k | Wallpapers.com">
            <a:extLst>
              <a:ext uri="{FF2B5EF4-FFF2-40B4-BE49-F238E27FC236}">
                <a16:creationId xmlns:a16="http://schemas.microsoft.com/office/drawing/2014/main" id="{7413441C-D1F0-EB2D-E6A7-9BF6E9D9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35" y="2061160"/>
            <a:ext cx="7017025" cy="38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4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 rtlCol="0"/>
          <a:lstStyle/>
          <a:p>
            <a:r>
              <a:rPr lang="pt-BR" b="1" dirty="0"/>
              <a:t>História e evolução: Unreal 4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387C40-0368-B630-4177-5357BACB96B2}"/>
              </a:ext>
            </a:extLst>
          </p:cNvPr>
          <p:cNvSpPr txBox="1"/>
          <p:nvPr/>
        </p:nvSpPr>
        <p:spPr>
          <a:xfrm>
            <a:off x="1159564" y="2065130"/>
            <a:ext cx="38033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Marketplace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Introdução das </a:t>
            </a:r>
            <a:r>
              <a:rPr lang="pt-BR" dirty="0" err="1">
                <a:solidFill>
                  <a:srgbClr val="FFFFFF"/>
                </a:solidFill>
                <a:ea typeface="+mn-lt"/>
                <a:cs typeface="+mn-lt"/>
              </a:rPr>
              <a:t>Blueprints</a:t>
            </a:r>
            <a:endParaRPr lang="pt-BR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solidFill>
                  <a:srgbClr val="FFFFFF"/>
                </a:solidFill>
                <a:ea typeface="Calibri"/>
                <a:cs typeface="Calibri"/>
              </a:rPr>
              <a:t>Iluminação em tempo real</a:t>
            </a:r>
          </a:p>
        </p:txBody>
      </p:sp>
      <p:pic>
        <p:nvPicPr>
          <p:cNvPr id="3" name="Imagem 2" descr="Review: Unreal Engine 4.16.1 | Creative Bloq">
            <a:extLst>
              <a:ext uri="{FF2B5EF4-FFF2-40B4-BE49-F238E27FC236}">
                <a16:creationId xmlns:a16="http://schemas.microsoft.com/office/drawing/2014/main" id="{3318997A-C782-F3D3-0AB7-37FE1219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35" y="2061081"/>
            <a:ext cx="6674677" cy="3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3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 rtlCol="0"/>
          <a:lstStyle/>
          <a:p>
            <a:r>
              <a:rPr lang="pt-BR" b="1" dirty="0"/>
              <a:t>História e evolução: Unreal 5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387C40-0368-B630-4177-5357BACB96B2}"/>
              </a:ext>
            </a:extLst>
          </p:cNvPr>
          <p:cNvSpPr txBox="1"/>
          <p:nvPr/>
        </p:nvSpPr>
        <p:spPr>
          <a:xfrm>
            <a:off x="1159564" y="2065130"/>
            <a:ext cx="38033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err="1">
                <a:solidFill>
                  <a:srgbClr val="FFFFFF"/>
                </a:solidFill>
                <a:ea typeface="+mn-lt"/>
                <a:cs typeface="+mn-lt"/>
              </a:rPr>
              <a:t>Nanite</a:t>
            </a:r>
            <a:endParaRPr lang="pt-BR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dirty="0" err="1">
                <a:solidFill>
                  <a:srgbClr val="FFFFFF"/>
                </a:solidFill>
                <a:ea typeface="Calibri"/>
                <a:cs typeface="Calibri"/>
              </a:rPr>
              <a:t>Lumen</a:t>
            </a:r>
          </a:p>
        </p:txBody>
      </p:sp>
      <p:pic>
        <p:nvPicPr>
          <p:cNvPr id="4" name="Imagem 3" descr="undefined">
            <a:extLst>
              <a:ext uri="{FF2B5EF4-FFF2-40B4-BE49-F238E27FC236}">
                <a16:creationId xmlns:a16="http://schemas.microsoft.com/office/drawing/2014/main" id="{63C8CAC4-2570-9CBD-BD7C-59628707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40" y="2072171"/>
            <a:ext cx="7116417" cy="39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0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860" y="434009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b="1" dirty="0"/>
              <a:t>Principais funcionalidade</a:t>
            </a:r>
            <a:endParaRPr lang="pt-BR" dirty="0"/>
          </a:p>
        </p:txBody>
      </p:sp>
      <p:graphicFrame>
        <p:nvGraphicFramePr>
          <p:cNvPr id="1025" name="Espaço Reservado para Conteúdo 4" descr="gráfico do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007755"/>
              </p:ext>
            </p:extLst>
          </p:nvPr>
        </p:nvGraphicFramePr>
        <p:xfrm>
          <a:off x="1299322" y="2031633"/>
          <a:ext cx="9599375" cy="4829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25720B6-881D-D3FC-68B8-D1DB4EC8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648" y="2219652"/>
            <a:ext cx="6169026" cy="3485498"/>
          </a:xfrm>
          <a:prstGeom prst="rect">
            <a:avLst/>
          </a:prstGeom>
          <a:noFill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8F6BC-A14E-7F9F-BC4F-C9D3678E9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22722"/>
            <a:ext cx="4252385" cy="38140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buChar char="•"/>
            </a:pPr>
            <a:r>
              <a:rPr lang="pt-BR" sz="2400" dirty="0"/>
              <a:t>Planejamento e Design</a:t>
            </a:r>
            <a:endParaRPr lang="pt-BR" sz="2400" dirty="0">
              <a:cs typeface="Calibri"/>
            </a:endParaRP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Char char="•"/>
            </a:pPr>
            <a:endParaRPr lang="pt-BR" sz="2400" dirty="0"/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Char char="•"/>
            </a:pPr>
            <a:r>
              <a:rPr lang="pt-BR" sz="2400" dirty="0"/>
              <a:t>Criação de Conteúdo (</a:t>
            </a:r>
            <a:r>
              <a:rPr lang="pt-BR" sz="2400" err="1"/>
              <a:t>Assets</a:t>
            </a:r>
            <a:r>
              <a:rPr lang="pt-BR" sz="2400" dirty="0"/>
              <a:t>, Modelos 3D, Texturas)</a:t>
            </a:r>
            <a:endParaRPr lang="pt-BR" sz="2400" dirty="0">
              <a:cs typeface="Calibri"/>
            </a:endParaRP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Char char="•"/>
            </a:pPr>
            <a:endParaRPr lang="pt-BR" sz="2400" dirty="0">
              <a:cs typeface="Calibri"/>
            </a:endParaRP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Char char="•"/>
            </a:pPr>
            <a:r>
              <a:rPr lang="pt-BR" sz="2400" dirty="0"/>
              <a:t>Programação (</a:t>
            </a:r>
            <a:r>
              <a:rPr lang="pt-BR" sz="2400" err="1"/>
              <a:t>Blueprints</a:t>
            </a:r>
            <a:r>
              <a:rPr lang="pt-BR" sz="2400" dirty="0"/>
              <a:t> e C++)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pt-BR" sz="2400" dirty="0">
              <a:cs typeface="Calibri"/>
            </a:endParaRPr>
          </a:p>
          <a:p>
            <a:pPr marL="342900" indent="-342900">
              <a:lnSpc>
                <a:spcPct val="90000"/>
              </a:lnSpc>
              <a:buClr>
                <a:srgbClr val="FFFFFF"/>
              </a:buClr>
              <a:buChar char="•"/>
            </a:pPr>
            <a:r>
              <a:rPr lang="pt-BR" sz="2400" dirty="0"/>
              <a:t>Otimização e Polimento</a:t>
            </a:r>
            <a:endParaRPr lang="pt-BR" sz="2400" dirty="0">
              <a:cs typeface="Calibri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C4CC2B-3281-0DE3-B64F-8DBE769A8349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600" b="1" dirty="0"/>
              <a:t>Workflow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962277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260933FD8525E41B8D6898C566F8A16" ma:contentTypeVersion="16" ma:contentTypeDescription="Crie um novo documento." ma:contentTypeScope="" ma:versionID="413015115973222bc1dd257dc56a5e62">
  <xsd:schema xmlns:xsd="http://www.w3.org/2001/XMLSchema" xmlns:xs="http://www.w3.org/2001/XMLSchema" xmlns:p="http://schemas.microsoft.com/office/2006/metadata/properties" xmlns:ns3="179475bc-eb90-458f-82b7-42000de43509" xmlns:ns4="ea860871-bd5c-42cd-b780-dd4a812eae1b" targetNamespace="http://schemas.microsoft.com/office/2006/metadata/properties" ma:root="true" ma:fieldsID="32c7fddac4b7f486b0a2fe7187e7c806" ns3:_="" ns4:_="">
    <xsd:import namespace="179475bc-eb90-458f-82b7-42000de43509"/>
    <xsd:import namespace="ea860871-bd5c-42cd-b780-dd4a812eae1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9475bc-eb90-458f-82b7-42000de4350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860871-bd5c-42cd-b780-dd4a812eae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a860871-bd5c-42cd-b780-dd4a812eae1b" xsi:nil="true"/>
    <_activity xmlns="ea860871-bd5c-42cd-b780-dd4a812eae1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22EF95-8407-453A-9CE6-704DC3775B97}">
  <ds:schemaRefs>
    <ds:schemaRef ds:uri="179475bc-eb90-458f-82b7-42000de43509"/>
    <ds:schemaRef ds:uri="ea860871-bd5c-42cd-b780-dd4a812eae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79475bc-eb90-458f-82b7-42000de43509"/>
    <ds:schemaRef ds:uri="http://purl.org/dc/dcmitype/"/>
    <ds:schemaRef ds:uri="ea860871-bd5c-42cd-b780-dd4a812eae1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Unreal_Trabalho1_CG</Template>
  <TotalTime>0</TotalTime>
  <Words>603</Words>
  <Application>Microsoft Office PowerPoint</Application>
  <PresentationFormat>Widescreen</PresentationFormat>
  <Paragraphs>102</Paragraphs>
  <Slides>19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Celestial</vt:lpstr>
      <vt:lpstr>uNREAL</vt:lpstr>
      <vt:lpstr>Apresentação do PowerPoint</vt:lpstr>
      <vt:lpstr>História e evolução: Unreal 1</vt:lpstr>
      <vt:lpstr>História e evolução: Unreal 2</vt:lpstr>
      <vt:lpstr>História e evolução: Unreal 3</vt:lpstr>
      <vt:lpstr>História e evolução: Unreal 4</vt:lpstr>
      <vt:lpstr>História e evolução: Unreal 5</vt:lpstr>
      <vt:lpstr>Principais funcionalidade</vt:lpstr>
      <vt:lpstr>Apresentação do PowerPoint</vt:lpstr>
      <vt:lpstr>Ferramentas</vt:lpstr>
      <vt:lpstr>Ferramentas</vt:lpstr>
      <vt:lpstr>Exemplos de Aplicações</vt:lpstr>
      <vt:lpstr>Exemplos de Aplicações</vt:lpstr>
      <vt:lpstr>Comunidades e Recursos</vt:lpstr>
      <vt:lpstr>Conclusão</vt:lpstr>
      <vt:lpstr> Unreal                           vs                      Unity    </vt:lpstr>
      <vt:lpstr>Recomendações de conteúdo</vt:lpstr>
      <vt:lpstr>Apresentação do PowerPoint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Wehmuth Berndt</dc:creator>
  <cp:lastModifiedBy>Ricardo Wehmuth Berndt</cp:lastModifiedBy>
  <cp:revision>1</cp:revision>
  <dcterms:created xsi:type="dcterms:W3CDTF">2024-08-21T21:53:27Z</dcterms:created>
  <dcterms:modified xsi:type="dcterms:W3CDTF">2024-08-21T21:54:03Z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0x0101004260933FD8525E41B8D6898C566F8A16</vt:lpwstr>
  </property>
  <property fmtid="{D5CDD505-2E9C-101B-9397-08002B2CF9AE}" pid="3" name="MSIP_Label_8c28577e-0e52-49e2-b52e-02bb75ccb8f1_SiteId">
    <vt:lpwstr>0c2d222a-ecda-4b70-960a-acef6ced3052</vt:lpwstr>
  </property>
  <property fmtid="{D5CDD505-2E9C-101B-9397-08002B2CF9AE}" pid="4" name="MSIP_Label_8c28577e-0e52-49e2-b52e-02bb75ccb8f1_ContentBits">
    <vt:lpwstr>0</vt:lpwstr>
  </property>
  <property fmtid="{D5CDD505-2E9C-101B-9397-08002B2CF9AE}" pid="5" name="MSIP_Label_8c28577e-0e52-49e2-b52e-02bb75ccb8f1_Method">
    <vt:lpwstr>Standard</vt:lpwstr>
  </property>
  <property fmtid="{D5CDD505-2E9C-101B-9397-08002B2CF9AE}" pid="6" name="MSIP_Label_8c28577e-0e52-49e2-b52e-02bb75ccb8f1_Enabled">
    <vt:lpwstr>true</vt:lpwstr>
  </property>
  <property fmtid="{D5CDD505-2E9C-101B-9397-08002B2CF9AE}" pid="7" name="MSIP_Label_8c28577e-0e52-49e2-b52e-02bb75ccb8f1_ActionId">
    <vt:lpwstr>8922a38b-b6c0-4e22-b9be-4611b3770c60</vt:lpwstr>
  </property>
  <property fmtid="{D5CDD505-2E9C-101B-9397-08002B2CF9AE}" pid="8" name="MSIP_Label_8c28577e-0e52-49e2-b52e-02bb75ccb8f1_SetDate">
    <vt:lpwstr>2024-08-20T22:06:36Z</vt:lpwstr>
  </property>
  <property fmtid="{D5CDD505-2E9C-101B-9397-08002B2CF9AE}" pid="9" name="MSIP_Label_8c28577e-0e52-49e2-b52e-02bb75ccb8f1_Name">
    <vt:lpwstr>defa4170-0d19-0005-0004-bc88714345d2</vt:lpwstr>
  </property>
</Properties>
</file>